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82" y="-12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64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27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479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904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89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29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35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37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4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19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53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D9F9C-C8AB-4BBD-8A4E-AF6FB151DCD0}" type="datetimeFigureOut">
              <a:rPr lang="de-DE" smtClean="0"/>
              <a:t>01.12.2014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75C02-8B5F-4546-93A3-4BD176C4EB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03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/>
          <p:cNvGrpSpPr/>
          <p:nvPr/>
        </p:nvGrpSpPr>
        <p:grpSpPr>
          <a:xfrm>
            <a:off x="25624" y="1084705"/>
            <a:ext cx="8977921" cy="5336662"/>
            <a:chOff x="25624" y="1084705"/>
            <a:chExt cx="8977921" cy="5336662"/>
          </a:xfrm>
        </p:grpSpPr>
        <p:sp>
          <p:nvSpPr>
            <p:cNvPr id="8" name="Ellipse 7"/>
            <p:cNvSpPr/>
            <p:nvPr/>
          </p:nvSpPr>
          <p:spPr>
            <a:xfrm>
              <a:off x="539552" y="1340768"/>
              <a:ext cx="8064896" cy="482453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24" y="1084705"/>
              <a:ext cx="8977921" cy="53366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046269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Dieter Meier</dc:creator>
  <cp:lastModifiedBy>Dieter Meier</cp:lastModifiedBy>
  <cp:revision>4</cp:revision>
  <dcterms:created xsi:type="dcterms:W3CDTF">2014-12-01T09:12:37Z</dcterms:created>
  <dcterms:modified xsi:type="dcterms:W3CDTF">2014-12-01T11:04:17Z</dcterms:modified>
</cp:coreProperties>
</file>